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7" r:id="rId2"/>
    <p:sldId id="271" r:id="rId3"/>
    <p:sldId id="262" r:id="rId4"/>
    <p:sldId id="259" r:id="rId5"/>
    <p:sldId id="260" r:id="rId6"/>
    <p:sldId id="288" r:id="rId7"/>
    <p:sldId id="264" r:id="rId8"/>
    <p:sldId id="286" r:id="rId9"/>
    <p:sldId id="287" r:id="rId10"/>
    <p:sldId id="265" r:id="rId11"/>
    <p:sldId id="270" r:id="rId12"/>
    <p:sldId id="266" r:id="rId13"/>
    <p:sldId id="272" r:id="rId14"/>
    <p:sldId id="274" r:id="rId15"/>
    <p:sldId id="275" r:id="rId16"/>
    <p:sldId id="284" r:id="rId17"/>
    <p:sldId id="276" r:id="rId18"/>
    <p:sldId id="285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FF"/>
    <a:srgbClr val="FF33CC"/>
    <a:srgbClr val="3333FF"/>
    <a:srgbClr val="FF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D1434-C891-4E09-81E1-53828A6EFAD5}" type="datetimeFigureOut">
              <a:rPr lang="en-US" smtClean="0"/>
              <a:t>10-Apr-19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B3859-94F6-481C-AE46-B23C5E7AE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7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শিরোনাম</a:t>
            </a:r>
            <a:r>
              <a:rPr lang="bn-IN" baseline="0" smtClean="0"/>
              <a:t> বোর্ডে লিখে দিব ও শিক্ষার্থীদের লিখে নিতে বলবো।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3859-94F6-481C-AE46-B23C5E7AE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2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সমস্যাটি প্রশ্ন উত্তরের মাধ্যমে</a:t>
            </a:r>
            <a:r>
              <a:rPr lang="bn-IN" baseline="0" dirty="0" smtClean="0"/>
              <a:t> সমাধান করবো।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3859-94F6-481C-AE46-B23C5E7AEF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0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শিক্ষার্থীরা</a:t>
            </a:r>
            <a:r>
              <a:rPr lang="bn-IN" baseline="0" dirty="0" smtClean="0"/>
              <a:t> পোস্টারে উপস্থাপন করবে এবং শিক্ষক সমন্বয় করে দিবে।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3859-94F6-481C-AE46-B23C5E7AEF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36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শিক্ষক</a:t>
            </a:r>
            <a:r>
              <a:rPr lang="bn-IN" baseline="0" smtClean="0"/>
              <a:t> ঘুরে ঘুরে দেখবে।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3859-94F6-481C-AE46-B23C5E7AEF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8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8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9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5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3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3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1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9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7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60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3234528"/>
            <a:ext cx="4282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" pitchFamily="2" charset="0"/>
                <a:cs typeface="Nikosh" pitchFamily="2" charset="0"/>
              </a:rPr>
              <a:t>রুস্তম পাহলোয়ান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শিক্ষক (গণিত)</a:t>
            </a: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ইউনাইটেড একাডেমী পানাইল,</a:t>
            </a: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আলফাডাঙ্গা, ফরিদপুর।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মোবাঃ ০১৭২০০৮১০৫৬</a:t>
            </a:r>
          </a:p>
          <a:p>
            <a:r>
              <a:rPr lang="bn-IN" sz="2000" dirty="0" smtClean="0">
                <a:latin typeface="Nikosh" pitchFamily="2" charset="0"/>
                <a:cs typeface="Nikosh" pitchFamily="2" charset="0"/>
              </a:rPr>
              <a:t>ইমেইলঃ 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rpahloan@yahoo.com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152400"/>
            <a:ext cx="4114800" cy="3082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203971"/>
            <a:ext cx="3158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স্বাগতম </a:t>
            </a:r>
            <a:endParaRPr lang="en-US" sz="80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"/>
            <a:ext cx="2971800" cy="2898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8980" y="548960"/>
            <a:ext cx="800219" cy="255454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ID : 173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400" y="381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আয়তাকার ঘনবস্তুর কর্ণের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দৈ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র্ঘ্য নির্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য়ঃ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929875"/>
              </p:ext>
            </p:extLst>
          </p:nvPr>
        </p:nvGraphicFramePr>
        <p:xfrm>
          <a:off x="3019425" y="5029200"/>
          <a:ext cx="38671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0" name="Equation" r:id="rId3" imgW="1409400" imgH="253800" progId="Equation.3">
                  <p:embed/>
                </p:oleObj>
              </mc:Choice>
              <mc:Fallback>
                <p:oleObj name="Equation" r:id="rId3" imgW="1409400" imgH="253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5029200"/>
                        <a:ext cx="3867150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454924"/>
              </p:ext>
            </p:extLst>
          </p:nvPr>
        </p:nvGraphicFramePr>
        <p:xfrm>
          <a:off x="3321213" y="4329618"/>
          <a:ext cx="2546187" cy="69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" name="Equation" r:id="rId5" imgW="863280" imgH="241200" progId="Equation.3">
                  <p:embed/>
                </p:oleObj>
              </mc:Choice>
              <mc:Fallback>
                <p:oleObj name="Equation" r:id="rId5" imgW="86328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213" y="4329618"/>
                        <a:ext cx="2546187" cy="699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057400" y="1219200"/>
            <a:ext cx="4114799" cy="2911150"/>
            <a:chOff x="2133600" y="1219200"/>
            <a:chExt cx="4114799" cy="2911150"/>
          </a:xfrm>
        </p:grpSpPr>
        <p:pic>
          <p:nvPicPr>
            <p:cNvPr id="4" name="Picture 3" descr="rectangular solid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33600" y="1219200"/>
              <a:ext cx="4114799" cy="2911150"/>
            </a:xfrm>
            <a:prstGeom prst="rect">
              <a:avLst/>
            </a:prstGeom>
          </p:spPr>
        </p:pic>
        <p:cxnSp>
          <p:nvCxnSpPr>
            <p:cNvPr id="47" name="Straight Connector 46"/>
            <p:cNvCxnSpPr/>
            <p:nvPr/>
          </p:nvCxnSpPr>
          <p:spPr>
            <a:xfrm>
              <a:off x="3124200" y="3048000"/>
              <a:ext cx="2209800" cy="74738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152400" y="4343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কর্ণের  ধৈর্ঘ্য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AH=</a:t>
            </a:r>
            <a:endParaRPr lang="en-US" sz="4000" dirty="0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704877"/>
              </p:ext>
            </p:extLst>
          </p:nvPr>
        </p:nvGraphicFramePr>
        <p:xfrm>
          <a:off x="3048000" y="5791200"/>
          <a:ext cx="2779712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" name="Equation" r:id="rId8" imgW="977760" imgH="253800" progId="Equation.3">
                  <p:embed/>
                </p:oleObj>
              </mc:Choice>
              <mc:Fallback>
                <p:oleObj name="Equation" r:id="rId8" imgW="977760" imgH="2538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91200"/>
                        <a:ext cx="2779712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867400" y="4343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0" y="5029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একক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5867400" y="5867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একক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9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4538008"/>
            <a:ext cx="8458200" cy="193899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আয়তাকার ঘনবস্তুর আয়তন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 (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দৈ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র্ঘ্য</a:t>
            </a:r>
            <a:r>
              <a:rPr lang="bn-IN" sz="4000" dirty="0" smtClean="0">
                <a:latin typeface="Agency FB"/>
                <a:cs typeface="NikoshBAN" pitchFamily="2" charset="0"/>
              </a:rPr>
              <a:t> </a:t>
            </a:r>
            <a:r>
              <a:rPr lang="en-US" sz="4000" dirty="0" smtClean="0">
                <a:latin typeface="Agency FB"/>
                <a:cs typeface="NikoshBAN" pitchFamily="2" charset="0"/>
              </a:rPr>
              <a:t>×</a:t>
            </a:r>
            <a:r>
              <a:rPr lang="bn-IN" sz="4000" dirty="0" smtClean="0">
                <a:latin typeface="Agency FB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4000" dirty="0" smtClean="0">
                <a:latin typeface="Agency FB"/>
                <a:cs typeface="NikoshBAN" pitchFamily="2" charset="0"/>
              </a:rPr>
              <a:t> </a:t>
            </a:r>
            <a:r>
              <a:rPr lang="en-US" sz="4000" dirty="0">
                <a:latin typeface="Agency FB"/>
                <a:cs typeface="NikoshBAN" pitchFamily="2" charset="0"/>
              </a:rPr>
              <a:t>×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উচ্চতা)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ঘন একক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ঘন একক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 flipH="1" flipV="1">
            <a:off x="1524000" y="896004"/>
            <a:ext cx="5715000" cy="3200400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609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</a:rPr>
              <a:t>........</a:t>
            </a:r>
            <a:r>
              <a:rPr lang="en-US" sz="2800" dirty="0" smtClean="0">
                <a:solidFill>
                  <a:srgbClr val="FF0000"/>
                </a:solidFill>
              </a:rPr>
              <a:t>....</a:t>
            </a:r>
            <a:r>
              <a:rPr lang="bn-BD" sz="2800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............a.....................…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8836738">
            <a:off x="6014197" y="3353229"/>
            <a:ext cx="149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</a:rPr>
              <a:t>....</a:t>
            </a:r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bn-BD" sz="2800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r>
              <a:rPr lang="bn-BD" sz="2800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6024890" y="18338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</a:rPr>
              <a:t>.........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……....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3733800"/>
            <a:ext cx="800100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একটি আয়তাকার ঘনবস্তুর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দৈ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র্ঘ্য,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প্রস্থ ও উচ্চতার আনুপাত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" pitchFamily="2" charset="0"/>
                <a:cs typeface="Nikosh" pitchFamily="2" charset="0"/>
              </a:rPr>
              <a:t>21:16:12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" pitchFamily="2" charset="0"/>
                <a:cs typeface="Nikosh" pitchFamily="2" charset="0"/>
              </a:rPr>
              <a:t>এবং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কর্ণের 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দৈ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র্ঘ্য ৮৭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সেঃমিঃ। ঘনবস্তুর তলের ক্ষেত্রফল নির্ণয় কর।</a:t>
            </a:r>
            <a:endParaRPr lang="en-US" sz="3600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752600"/>
            <a:ext cx="33528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একটি সমস্যা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52399"/>
            <a:ext cx="28956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" pitchFamily="2" charset="0"/>
                <a:cs typeface="Nikosh" pitchFamily="2" charset="0"/>
              </a:rPr>
              <a:t>ধরি, দৈর্ঘ্য =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21x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 সেমি</a:t>
            </a:r>
          </a:p>
          <a:p>
            <a:r>
              <a:rPr lang="bn-IN" sz="4000" dirty="0" smtClean="0">
                <a:latin typeface="Nikosh" pitchFamily="2" charset="0"/>
                <a:cs typeface="Nikosh" pitchFamily="2" charset="0"/>
              </a:rPr>
              <a:t>	প্রস্থ =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16x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 সেমি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4000" dirty="0" smtClean="0">
                <a:latin typeface="Nikosh" pitchFamily="2" charset="0"/>
                <a:cs typeface="Nikosh" pitchFamily="2" charset="0"/>
              </a:rPr>
              <a:t>	উচ্চতা =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12x 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সেমি 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841" y="4106161"/>
                <a:ext cx="7086600" cy="1398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" pitchFamily="2" charset="0"/>
                    <a:cs typeface="Nikosh" pitchFamily="2" charset="0"/>
                  </a:rPr>
                  <a:t>অতএব, কর্ণের দৈর্ঘ্য </a:t>
                </a:r>
                <a:endParaRPr lang="en-US" sz="4000" dirty="0" smtClean="0">
                  <a:latin typeface="Nikosh" pitchFamily="2" charset="0"/>
                  <a:cs typeface="Nikosh" pitchFamily="2" charset="0"/>
                </a:endParaRPr>
              </a:p>
              <a:p>
                <a:r>
                  <a:rPr lang="bn-IN" sz="4000" dirty="0" smtClean="0">
                    <a:latin typeface="Nikosh" pitchFamily="2" charset="0"/>
                    <a:cs typeface="Nikosh" pitchFamily="2" charset="0"/>
                  </a:rPr>
                  <a:t>=</a:t>
                </a:r>
                <a:r>
                  <a:rPr lang="en-US" sz="4000" dirty="0" smtClean="0">
                    <a:latin typeface="Nikosh" pitchFamily="2" charset="0"/>
                    <a:cs typeface="Nikosh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4000" dirty="0">
                  <a:latin typeface="Nikosh" pitchFamily="2" charset="0"/>
                  <a:cs typeface="Nikosh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1" y="4106161"/>
                <a:ext cx="7086600" cy="1398716"/>
              </a:xfrm>
              <a:prstGeom prst="rect">
                <a:avLst/>
              </a:prstGeom>
              <a:blipFill rotWithShape="1">
                <a:blip r:embed="rId3"/>
                <a:stretch>
                  <a:fillRect l="-3009" t="-7424" b="-19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722059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165831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1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252011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2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00500" y="4796991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7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152400"/>
                <a:ext cx="6881436" cy="837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21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00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16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00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12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52400"/>
                <a:ext cx="6881436" cy="8377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994170" y="282307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সেমি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1909122"/>
                <a:ext cx="6597127" cy="854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441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256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144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909122"/>
                <a:ext cx="6597127" cy="8548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419" y="3276600"/>
                <a:ext cx="2596032" cy="859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841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9" y="3276600"/>
                <a:ext cx="2596032" cy="8599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352" y="5029200"/>
                <a:ext cx="168116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</a:rPr>
                        <m:t>29</m:t>
                      </m:r>
                      <m:r>
                        <a:rPr lang="en-US" sz="40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2" y="5029200"/>
                <a:ext cx="1681166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010872" y="201507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সেমি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3462833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সেমি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9118" y="5056811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সেমি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5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156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প্রশ্নমতে,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600" y="1219200"/>
                <a:ext cx="261507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29</m:t>
                      </m:r>
                      <m:r>
                        <a:rPr lang="en-US" sz="4400" b="0" i="1" smtClean="0">
                          <a:latin typeface="Cambria Math"/>
                        </a:rPr>
                        <m:t>𝑥</m:t>
                      </m:r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latin typeface="Cambria Math"/>
                        </a:rPr>
                        <m:t>87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219200"/>
                <a:ext cx="2615075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4600" y="2421461"/>
                <a:ext cx="1989904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𝑥</m:t>
                      </m:r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/>
                            </a:rPr>
                            <m:t>87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/>
                            </a:rPr>
                            <m:t>29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421461"/>
                <a:ext cx="1989904" cy="13644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32739" y="4094831"/>
                <a:ext cx="255576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4400" b="0" dirty="0" smtClean="0"/>
                  <a:t>বা,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3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739" y="4094831"/>
                <a:ext cx="2555764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9785" t="-14286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632739" y="2718946"/>
            <a:ext cx="854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0" dirty="0" smtClean="0"/>
              <a:t>বা,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6835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96284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ঘন বস্তুর তলের ক্ষেত্রফল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" y="1190934"/>
            <a:ext cx="7086600" cy="707886"/>
            <a:chOff x="76200" y="1190934"/>
            <a:chExt cx="7086600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6200" y="1190934"/>
                  <a:ext cx="4876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4000" b="0" i="1" smtClean="0">
                            <a:latin typeface="Cambria Math"/>
                          </a:rPr>
                          <m:t>=</m:t>
                        </m:r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𝑎𝑏</m:t>
                        </m:r>
                        <m:r>
                          <a:rPr lang="en-US" sz="4000" b="0" i="1" smtClean="0">
                            <a:latin typeface="Cambria Math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𝑏𝑐</m:t>
                        </m:r>
                        <m:r>
                          <a:rPr lang="en-US" sz="4000" b="0" i="1" smtClean="0">
                            <a:latin typeface="Cambria Math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𝑐𝑎</m:t>
                        </m:r>
                        <m:r>
                          <a:rPr lang="en-US" sz="4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1190934"/>
                  <a:ext cx="4876800" cy="70788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5181600" y="1190934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বর্গ সেমি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" y="4026951"/>
            <a:ext cx="4648200" cy="773649"/>
            <a:chOff x="304800" y="4026951"/>
            <a:chExt cx="4648200" cy="773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04800" y="4026951"/>
                  <a:ext cx="249882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1560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026951"/>
                  <a:ext cx="2498825" cy="70788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2971800" y="4092714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বর্গ সেমি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4800" y="4862349"/>
            <a:ext cx="4800600" cy="722337"/>
            <a:chOff x="304800" y="4862349"/>
            <a:chExt cx="4800600" cy="7223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04800" y="4862349"/>
                  <a:ext cx="258782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1560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862349"/>
                  <a:ext cx="2587824" cy="70788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3124200" y="4876800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বর্গ সেমি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2608" y="5692914"/>
            <a:ext cx="4147357" cy="707886"/>
            <a:chOff x="432608" y="5638800"/>
            <a:chExt cx="4147357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432608" y="5638800"/>
              <a:ext cx="18533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= 14040</a:t>
              </a:r>
              <a:endParaRPr lang="en-US" sz="4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98765" y="5638800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বর্গ সেমি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5573" y="3112551"/>
            <a:ext cx="8608784" cy="707886"/>
            <a:chOff x="275573" y="3112551"/>
            <a:chExt cx="8608784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75573" y="3112551"/>
                  <a:ext cx="66275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336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192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/>
                          </a:rPr>
                          <m:t>252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573" y="3112551"/>
                  <a:ext cx="6627584" cy="7078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6903157" y="3112551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বর্গ সেমি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5426" y="2104373"/>
            <a:ext cx="9038574" cy="737113"/>
            <a:chOff x="105426" y="2104373"/>
            <a:chExt cx="9038574" cy="7371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05426" y="2133600"/>
                  <a:ext cx="865757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4000" b="0" i="1" smtClean="0">
                            <a:latin typeface="Cambria Math"/>
                          </a:rPr>
                          <m:t>=</m:t>
                        </m:r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/>
                          </a:rPr>
                          <m:t>21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/>
                          </a:rPr>
                          <m:t>.</m:t>
                        </m:r>
                        <m:r>
                          <a:rPr lang="en-US" sz="4000" b="0" i="1" smtClean="0">
                            <a:latin typeface="Cambria Math"/>
                          </a:rPr>
                          <m:t>16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/>
                          </a:rPr>
                          <m:t>16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/>
                          </a:rPr>
                          <m:t>.</m:t>
                        </m:r>
                        <m:r>
                          <a:rPr lang="en-US" sz="4000" b="0" i="1" smtClean="0">
                            <a:latin typeface="Cambria Math"/>
                          </a:rPr>
                          <m:t>12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/>
                          </a:rPr>
                          <m:t>12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/>
                          </a:rPr>
                          <m:t>.</m:t>
                        </m:r>
                        <m:r>
                          <a:rPr lang="en-US" sz="4000" b="0" i="1" smtClean="0">
                            <a:latin typeface="Cambria Math"/>
                          </a:rPr>
                          <m:t>21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26" y="2133600"/>
                  <a:ext cx="8657573" cy="7078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8686800" y="2104373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,,‌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1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দলীয় কাজ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 ০১ : স্কেলের সাহায্যে তোমাদের গণিত বইয়ের দৈর্ঘ্য, প্রস্থ ও উচ্চতা মেপে সমগ্র পৃষ্ঠের ক্ষেত্রফল বর্গসেমি এককে নির্ণয়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885" y="3962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দল ০২ : একটি বাক্সের দৈর্ঘ্য, প্রস্থ ও উচ্চতা যথাক্রমে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100</a:t>
            </a:r>
            <a:r>
              <a:rPr lang="bn-IN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সেমি,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60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সেমি ও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20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সেমি হলে, উহার সমগ্র পৃষ্ঠের ক্ষেত্রফল ও কর্ণের দৈর্ঘ্য নির্ণয় কর।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3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526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 ০৩ : স্কেলের সাহায্যে তোমাদের গণিত বইয়ের দৈর্ঘ্য, প্রস্থ ও উচ্চতা মেপে সমগ্র পৃষ্ঠের ক্ষেত্রফল বর্গসেমি এককে নির্ণয়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885" y="3962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দল ০৪ : একটি বাক্সের দৈর্ঘ্য, প্রস্থ ও উচ্চতা যথাক্রমে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100</a:t>
            </a:r>
            <a:r>
              <a:rPr lang="bn-IN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সেমি,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60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সেমি ও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20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সেমি হলে, উহার সমগ্র পৃষ্ঠের ক্ষেত্রফল ও কর্ণের দৈর্ঘ্য নির্ণয় কর।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78285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87" y="2240071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১।আয়তাকার ঘনবস্তুর ক্ষেত্রফল নির্ণয়ের সুত্রটি বল।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87" y="3467787"/>
            <a:ext cx="8686800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আয়তাকার ঘনবস্তুর কর্ণের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দৈ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র্ঘ্য নির্ণয়ের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ত্রটি বল।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87" y="46482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তোমরা সবাই ৮ নং সমস্যাটি সমাধান কর।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438400"/>
            <a:ext cx="5029200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ণী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নবম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১৬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(পরিমিতি)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৫০ মিনিট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.০৪.২০১৯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609600"/>
            <a:ext cx="59436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" pitchFamily="2" charset="0"/>
                <a:cs typeface="Nikosh" pitchFamily="2" charset="0"/>
              </a:rPr>
              <a:t>পাঠ পরিচিতি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46482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124200"/>
            <a:ext cx="853440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অনুশীলনী ১৬.৪ এর ৯-১২ নম্বর পর্যন্ত সমস্যাগুলো সুন্দর করে সমাধান করে আনবে। </a:t>
            </a:r>
            <a:endParaRPr lang="en-US" sz="4000" dirty="0" smtClean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7703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92" y="2709862"/>
            <a:ext cx="5775508" cy="38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ctangular pri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2971800" cy="3184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733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ধরনের বাক্স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rectangular%20solid.gif"/>
          <p:cNvPicPr>
            <a:picLocks noChangeAspect="1"/>
          </p:cNvPicPr>
          <p:nvPr/>
        </p:nvPicPr>
        <p:blipFill>
          <a:blip r:embed="rId3"/>
          <a:srcRect l="10323" r="9677" b="6666"/>
          <a:stretch>
            <a:fillRect/>
          </a:stretch>
        </p:blipFill>
        <p:spPr>
          <a:xfrm>
            <a:off x="3429000" y="685800"/>
            <a:ext cx="2764971" cy="2895600"/>
          </a:xfrm>
          <a:prstGeom prst="rect">
            <a:avLst/>
          </a:prstGeom>
        </p:spPr>
      </p:pic>
      <p:pic>
        <p:nvPicPr>
          <p:cNvPr id="13" name="Picture 12" descr="hana-krtetice.jpg"/>
          <p:cNvPicPr>
            <a:picLocks noChangeAspect="1"/>
          </p:cNvPicPr>
          <p:nvPr/>
        </p:nvPicPr>
        <p:blipFill>
          <a:blip r:embed="rId4"/>
          <a:srcRect l="16383" r="18087" b="12500"/>
          <a:stretch>
            <a:fillRect/>
          </a:stretch>
        </p:blipFill>
        <p:spPr>
          <a:xfrm>
            <a:off x="6629400" y="990600"/>
            <a:ext cx="2057400" cy="21602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6800" y="5294293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বাক্সের পিঠগুলি কোন ধরনের চতুর্ভুজ?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590800"/>
            <a:ext cx="88392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u="sng" dirty="0" smtClean="0">
                <a:latin typeface="NikoshBAN" pitchFamily="2" charset="0"/>
                <a:cs typeface="NikoshBAN" pitchFamily="2" charset="0"/>
              </a:rPr>
              <a:t>আয়তাকার ঘনবস্তু</a:t>
            </a:r>
            <a:endParaRPr lang="en-US" sz="66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3309" y="762000"/>
            <a:ext cx="2743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905000"/>
            <a:ext cx="88392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আয়তাকার ঘনবস্তু কি তা বলতে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819400"/>
            <a:ext cx="88392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আয়তাকার ঘনবস্তুর ক্ষেত্রফল,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আয়তন ও কর্ণের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দৈ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র্ঘ্য নির্ণয়ের স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ত্র বলতে পারবে।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420850"/>
            <a:ext cx="8839200" cy="212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আয়তাকার ঘনবস্তুর ক্ষেত্রফল,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আয়তন ও কর্ণের 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দৈ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র্ঘ্য নির্ণয়ের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ত্র গুলো ব্যবহার করে বিভিন্ন সমস্যা সমাধান করতে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521714"/>
              </p:ext>
            </p:extLst>
          </p:nvPr>
        </p:nvGraphicFramePr>
        <p:xfrm>
          <a:off x="1447800" y="3352800"/>
          <a:ext cx="5551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Packager Shell Object" showAsIcon="1" r:id="rId3" imgW="5551200" imgH="685800" progId="Package">
                  <p:embed/>
                </p:oleObj>
              </mc:Choice>
              <mc:Fallback>
                <p:oleObj name="Packager Shell Object" showAsIcon="1" r:id="rId3" imgW="55512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3352800"/>
                        <a:ext cx="55514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875268"/>
              </p:ext>
            </p:extLst>
          </p:nvPr>
        </p:nvGraphicFramePr>
        <p:xfrm>
          <a:off x="2590800" y="5257800"/>
          <a:ext cx="3138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Packager Shell Object" showAsIcon="1" r:id="rId5" imgW="3137760" imgH="685800" progId="Package">
                  <p:embed/>
                </p:oleObj>
              </mc:Choice>
              <mc:Fallback>
                <p:oleObj name="Packager Shell Object" showAsIcon="1" r:id="rId5" imgW="31377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5257800"/>
                        <a:ext cx="31384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914400"/>
            <a:ext cx="7772400" cy="110799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চল আমরা ভিডিও দুইটি দেখি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609600" y="599420"/>
            <a:ext cx="6248400" cy="3200400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724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১ম তলের ক্ষেত্রফল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ca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37346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২য় তলের ক্ষেত্রফল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bc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3962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আয়তাকার ঘনবস্তু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206112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2619" y="1861159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5723" y="644046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990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..........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..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..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a………………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4490261" y="2273174"/>
            <a:ext cx="268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……c........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9010720">
            <a:off x="5667800" y="2958142"/>
            <a:ext cx="136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...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b…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9010720">
            <a:off x="5646310" y="559103"/>
            <a:ext cx="140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itchFamily="2" charset="0"/>
                <a:cs typeface="Nikosh" pitchFamily="2" charset="0"/>
              </a:rPr>
              <a:t>.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.b …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799" y="6019800"/>
            <a:ext cx="671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৩য় তলের ক্ষেত্রফল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ab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র্বর্গ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333" y="3375496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..........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..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..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a………………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506174" y="1408051"/>
            <a:ext cx="268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……c….....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6" grpId="0"/>
      <p:bldP spid="19" grpId="0"/>
      <p:bldP spid="20" grpId="0"/>
      <p:bldP spid="23" grpId="0"/>
      <p:bldP spid="27" grpId="0"/>
      <p:bldP spid="42" grpId="0"/>
      <p:bldP spid="49" grpId="0"/>
      <p:bldP spid="50" grpId="0"/>
      <p:bldP spid="33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 flipH="1" flipV="1">
            <a:off x="1295400" y="533400"/>
            <a:ext cx="6400800" cy="3200400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8846445">
            <a:off x="6469271" y="2980377"/>
            <a:ext cx="139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…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b...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667" y="3276600"/>
            <a:ext cx="582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.....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.............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..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a…………….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864736" y="1395896"/>
            <a:ext cx="246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…….c….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553888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..........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..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....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a………….….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896223">
            <a:off x="1120962" y="2845306"/>
            <a:ext cx="150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...b…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1362981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9810" y="1719062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2980377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3810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আয়তাকার ঘনবস্তু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4495800"/>
            <a:ext cx="537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৪র্থ তলের ক্ষেত্রফল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bc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8087" y="5142131"/>
            <a:ext cx="566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৫ম তলের ক্ষেত্রফল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ac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1884" y="5943600"/>
            <a:ext cx="566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৬ষ্ঠ তলের ক্ষেত্রফল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ab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একক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224507" y="2162517"/>
            <a:ext cx="264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..….c…......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8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093" y="2971800"/>
            <a:ext cx="663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ab+bc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+ca+ab+bc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বর্গএকক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4479" y="5334000"/>
            <a:ext cx="443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ab+bc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বর্গএকক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4302" y="1524000"/>
            <a:ext cx="583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আতাকার ঘনবস্তুর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সমগ্র তলের ক্ষেত্রফল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267200"/>
            <a:ext cx="486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2ab+2bc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2ca)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বর্গএকক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9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677</Words>
  <Application>Microsoft Office PowerPoint</Application>
  <PresentationFormat>On-screen Show (4:3)</PresentationFormat>
  <Paragraphs>118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Packager Shell Object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ismail - [2010]</cp:lastModifiedBy>
  <cp:revision>193</cp:revision>
  <dcterms:created xsi:type="dcterms:W3CDTF">2006-08-16T00:00:00Z</dcterms:created>
  <dcterms:modified xsi:type="dcterms:W3CDTF">2019-04-10T15:59:05Z</dcterms:modified>
</cp:coreProperties>
</file>